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EB3250-A491-4555-978D-AEA0C7DBA840}" type="doc">
      <dgm:prSet loTypeId="urn:microsoft.com/office/officeart/2005/8/layout/hierarchy3" loCatId="hierarchy" qsTypeId="urn:microsoft.com/office/officeart/2005/8/quickstyle/3d2" qsCatId="3D" csTypeId="urn:microsoft.com/office/officeart/2005/8/colors/accent6_5" csCatId="accent6" phldr="1"/>
      <dgm:spPr/>
      <dgm:t>
        <a:bodyPr/>
        <a:lstStyle/>
        <a:p>
          <a:endParaRPr lang="ru-RU"/>
        </a:p>
      </dgm:t>
    </dgm:pt>
    <dgm:pt modelId="{32082355-91CD-475E-8376-20F03A0F603B}">
      <dgm:prSet phldrT="[Текст]"/>
      <dgm:spPr>
        <a:ln>
          <a:solidFill>
            <a:schemeClr val="tx1">
              <a:lumMod val="95000"/>
              <a:lumOff val="5000"/>
            </a:schemeClr>
          </a:solidFill>
        </a:ln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Формы ГЧП</a:t>
          </a:r>
          <a:endParaRPr lang="ru-RU" dirty="0">
            <a:solidFill>
              <a:schemeClr val="tx1"/>
            </a:solidFill>
          </a:endParaRPr>
        </a:p>
      </dgm:t>
    </dgm:pt>
    <dgm:pt modelId="{57ACE3A4-F4C0-4ED1-8912-22F4823C7716}" type="parTrans" cxnId="{D82E69E8-4015-4DF9-A6B8-944E28F9A24F}">
      <dgm:prSet/>
      <dgm:spPr/>
      <dgm:t>
        <a:bodyPr/>
        <a:lstStyle/>
        <a:p>
          <a:endParaRPr lang="ru-RU"/>
        </a:p>
      </dgm:t>
    </dgm:pt>
    <dgm:pt modelId="{4DCC4B4A-BA29-4B4C-91CB-D5F3A418A78B}" type="sibTrans" cxnId="{D82E69E8-4015-4DF9-A6B8-944E28F9A24F}">
      <dgm:prSet/>
      <dgm:spPr/>
      <dgm:t>
        <a:bodyPr/>
        <a:lstStyle/>
        <a:p>
          <a:endParaRPr lang="ru-RU"/>
        </a:p>
      </dgm:t>
    </dgm:pt>
    <dgm:pt modelId="{3BC01F08-3D2D-4D06-B569-6D710404939B}">
      <dgm:prSet phldrT="[Текст]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dirty="0" smtClean="0"/>
            <a:t>Соглашение о ГЧП, МЧП (224-ФЗ)</a:t>
          </a:r>
          <a:endParaRPr lang="ru-RU" dirty="0"/>
        </a:p>
      </dgm:t>
    </dgm:pt>
    <dgm:pt modelId="{74BBA87C-FA73-4965-B85C-D68019660D61}" type="parTrans" cxnId="{555F6BF8-7619-41BC-B836-EA84D6AD6709}">
      <dgm:prSet/>
      <dgm:spPr/>
      <dgm:t>
        <a:bodyPr/>
        <a:lstStyle/>
        <a:p>
          <a:endParaRPr lang="ru-RU"/>
        </a:p>
      </dgm:t>
    </dgm:pt>
    <dgm:pt modelId="{8073AA45-572E-40B3-B9AC-17484D25D2CC}" type="sibTrans" cxnId="{555F6BF8-7619-41BC-B836-EA84D6AD6709}">
      <dgm:prSet/>
      <dgm:spPr/>
      <dgm:t>
        <a:bodyPr/>
        <a:lstStyle/>
        <a:p>
          <a:endParaRPr lang="ru-RU"/>
        </a:p>
      </dgm:t>
    </dgm:pt>
    <dgm:pt modelId="{24FF479D-0796-46C6-B56C-133B4338BAAC}">
      <dgm:prSet phldrT="[Текст]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dirty="0" smtClean="0"/>
            <a:t>Концессионное соглашение (115-ФЗ)</a:t>
          </a:r>
          <a:endParaRPr lang="ru-RU" dirty="0"/>
        </a:p>
      </dgm:t>
    </dgm:pt>
    <dgm:pt modelId="{53544102-42AA-42E6-8E1C-04DF4F433E8D}" type="parTrans" cxnId="{68191C9C-E7BC-4400-9367-AB5D9017E80A}">
      <dgm:prSet/>
      <dgm:spPr/>
      <dgm:t>
        <a:bodyPr/>
        <a:lstStyle/>
        <a:p>
          <a:endParaRPr lang="ru-RU"/>
        </a:p>
      </dgm:t>
    </dgm:pt>
    <dgm:pt modelId="{385AFBF3-9A12-4B6E-B2E8-54DB9C87BF6F}" type="sibTrans" cxnId="{68191C9C-E7BC-4400-9367-AB5D9017E80A}">
      <dgm:prSet/>
      <dgm:spPr/>
      <dgm:t>
        <a:bodyPr/>
        <a:lstStyle/>
        <a:p>
          <a:endParaRPr lang="ru-RU"/>
        </a:p>
      </dgm:t>
    </dgm:pt>
    <dgm:pt modelId="{FC20B3E2-7B25-4AC0-9D7E-8D2A3E357B7C}">
      <dgm:prSet phldrT="[Текст]"/>
      <dgm:spPr>
        <a:solidFill>
          <a:schemeClr val="accent6">
            <a:lumMod val="60000"/>
            <a:lumOff val="4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ru-RU" dirty="0" smtClean="0">
              <a:solidFill>
                <a:srgbClr val="003300"/>
              </a:solidFill>
            </a:rPr>
            <a:t>Иные договорные формы реализации проектов</a:t>
          </a:r>
          <a:endParaRPr lang="ru-RU" dirty="0">
            <a:solidFill>
              <a:srgbClr val="003300"/>
            </a:solidFill>
          </a:endParaRPr>
        </a:p>
      </dgm:t>
    </dgm:pt>
    <dgm:pt modelId="{BBB908A1-EF50-4F4B-AD79-CC8F2AB0D4B2}" type="parTrans" cxnId="{94FCA7BA-DC3E-4868-B6E2-C1808771DF21}">
      <dgm:prSet/>
      <dgm:spPr/>
      <dgm:t>
        <a:bodyPr/>
        <a:lstStyle/>
        <a:p>
          <a:endParaRPr lang="ru-RU"/>
        </a:p>
      </dgm:t>
    </dgm:pt>
    <dgm:pt modelId="{D4667DC2-98CE-4E43-99F2-1D52A629E0D6}" type="sibTrans" cxnId="{94FCA7BA-DC3E-4868-B6E2-C1808771DF21}">
      <dgm:prSet/>
      <dgm:spPr/>
      <dgm:t>
        <a:bodyPr/>
        <a:lstStyle/>
        <a:p>
          <a:endParaRPr lang="ru-RU"/>
        </a:p>
      </dgm:t>
    </dgm:pt>
    <dgm:pt modelId="{78D16F4D-A139-41D3-A5C4-B1F3E484BF34}">
      <dgm:prSet phldrT="[Текст]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dirty="0" smtClean="0"/>
            <a:t>Контракт жизненного цикла,</a:t>
          </a:r>
        </a:p>
        <a:p>
          <a:r>
            <a:rPr lang="ru-RU" dirty="0" smtClean="0"/>
            <a:t>Офсетный контракт (44-ФЗ)</a:t>
          </a:r>
          <a:endParaRPr lang="ru-RU" dirty="0"/>
        </a:p>
      </dgm:t>
    </dgm:pt>
    <dgm:pt modelId="{D03F80CD-1DCD-4ADC-9DB4-C050318DF624}" type="parTrans" cxnId="{2139077B-3CBE-45FD-A1F1-AF3E3FF0AF0C}">
      <dgm:prSet/>
      <dgm:spPr/>
      <dgm:t>
        <a:bodyPr/>
        <a:lstStyle/>
        <a:p>
          <a:endParaRPr lang="ru-RU"/>
        </a:p>
      </dgm:t>
    </dgm:pt>
    <dgm:pt modelId="{73BFAB24-ADC0-41A4-B52F-86F721710AA0}" type="sibTrans" cxnId="{2139077B-3CBE-45FD-A1F1-AF3E3FF0AF0C}">
      <dgm:prSet/>
      <dgm:spPr/>
      <dgm:t>
        <a:bodyPr/>
        <a:lstStyle/>
        <a:p>
          <a:endParaRPr lang="ru-RU"/>
        </a:p>
      </dgm:t>
    </dgm:pt>
    <dgm:pt modelId="{7E4C22D6-6687-45EB-996E-288A2B5FF887}">
      <dgm:prSet phldrT="[Текст]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dirty="0" smtClean="0"/>
            <a:t>Договор аренды гос. имущества с инвестиционными обязательствами арендатора (ГК РФ, 135-ФЗ)</a:t>
          </a:r>
          <a:endParaRPr lang="ru-RU" dirty="0"/>
        </a:p>
      </dgm:t>
    </dgm:pt>
    <dgm:pt modelId="{ADBB5BFD-FBD5-44E1-AA22-F690F77331BD}" type="parTrans" cxnId="{87346BF1-13FF-468D-85BD-57D268CE7749}">
      <dgm:prSet/>
      <dgm:spPr/>
      <dgm:t>
        <a:bodyPr/>
        <a:lstStyle/>
        <a:p>
          <a:endParaRPr lang="ru-RU"/>
        </a:p>
      </dgm:t>
    </dgm:pt>
    <dgm:pt modelId="{ECBCDBB9-3384-4DB3-B9FA-ED346FD027DE}" type="sibTrans" cxnId="{87346BF1-13FF-468D-85BD-57D268CE7749}">
      <dgm:prSet/>
      <dgm:spPr/>
      <dgm:t>
        <a:bodyPr/>
        <a:lstStyle/>
        <a:p>
          <a:endParaRPr lang="ru-RU"/>
        </a:p>
      </dgm:t>
    </dgm:pt>
    <dgm:pt modelId="{1F344CD6-4A72-4B5C-8DE6-46A102803F4D}">
      <dgm:prSet phldrT="[Текст]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dirty="0" smtClean="0"/>
            <a:t>Долгосрочный договор на оказание работ, услуг отдельными видами юр. лиц с инвестиционными обязательствами (223-ФЗ)</a:t>
          </a:r>
          <a:endParaRPr lang="ru-RU" dirty="0"/>
        </a:p>
      </dgm:t>
    </dgm:pt>
    <dgm:pt modelId="{68783686-CFF8-4193-B34F-BE5400ED7DD1}" type="parTrans" cxnId="{8C536A99-64B2-4ECB-AD4B-9CC999A29ADD}">
      <dgm:prSet/>
      <dgm:spPr/>
      <dgm:t>
        <a:bodyPr/>
        <a:lstStyle/>
        <a:p>
          <a:endParaRPr lang="ru-RU"/>
        </a:p>
      </dgm:t>
    </dgm:pt>
    <dgm:pt modelId="{09EB27DF-7E20-45F0-A4BB-F62E4DD1FD9B}" type="sibTrans" cxnId="{8C536A99-64B2-4ECB-AD4B-9CC999A29ADD}">
      <dgm:prSet/>
      <dgm:spPr/>
      <dgm:t>
        <a:bodyPr/>
        <a:lstStyle/>
        <a:p>
          <a:endParaRPr lang="ru-RU"/>
        </a:p>
      </dgm:t>
    </dgm:pt>
    <dgm:pt modelId="{805BABBA-FBB2-4D53-95B7-1D92800EA7FB}">
      <dgm:prSet phldrT="[Текст]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dirty="0" smtClean="0"/>
            <a:t>Создание СПК с государственным и частным капиталом (ГК РФ, БК РФ)</a:t>
          </a:r>
          <a:endParaRPr lang="ru-RU" dirty="0"/>
        </a:p>
      </dgm:t>
    </dgm:pt>
    <dgm:pt modelId="{42CFA5EF-8737-4E78-A583-20EB1C49678E}" type="parTrans" cxnId="{7C229386-A088-4A3E-8AE0-44F79504D02E}">
      <dgm:prSet/>
      <dgm:spPr/>
      <dgm:t>
        <a:bodyPr/>
        <a:lstStyle/>
        <a:p>
          <a:endParaRPr lang="ru-RU"/>
        </a:p>
      </dgm:t>
    </dgm:pt>
    <dgm:pt modelId="{278A492B-0C89-4FC0-8DB5-6E57518CFE36}" type="sibTrans" cxnId="{7C229386-A088-4A3E-8AE0-44F79504D02E}">
      <dgm:prSet/>
      <dgm:spPr/>
      <dgm:t>
        <a:bodyPr/>
        <a:lstStyle/>
        <a:p>
          <a:endParaRPr lang="ru-RU"/>
        </a:p>
      </dgm:t>
    </dgm:pt>
    <dgm:pt modelId="{EC65396C-471F-484E-94BA-B7554F6C0E01}" type="pres">
      <dgm:prSet presAssocID="{87EB3250-A491-4555-978D-AEA0C7DBA84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6822ED3-39B5-4517-A2AB-886674267610}" type="pres">
      <dgm:prSet presAssocID="{32082355-91CD-475E-8376-20F03A0F603B}" presName="root" presStyleCnt="0"/>
      <dgm:spPr/>
      <dgm:t>
        <a:bodyPr/>
        <a:lstStyle/>
        <a:p>
          <a:endParaRPr lang="ru-RU"/>
        </a:p>
      </dgm:t>
    </dgm:pt>
    <dgm:pt modelId="{6744F9C7-9CF2-48E4-ACD4-CACB22CBEDC0}" type="pres">
      <dgm:prSet presAssocID="{32082355-91CD-475E-8376-20F03A0F603B}" presName="rootComposite" presStyleCnt="0"/>
      <dgm:spPr/>
      <dgm:t>
        <a:bodyPr/>
        <a:lstStyle/>
        <a:p>
          <a:endParaRPr lang="ru-RU"/>
        </a:p>
      </dgm:t>
    </dgm:pt>
    <dgm:pt modelId="{6F523E8D-A0C9-4E05-BB2C-A5F371367661}" type="pres">
      <dgm:prSet presAssocID="{32082355-91CD-475E-8376-20F03A0F603B}" presName="rootText" presStyleLbl="node1" presStyleIdx="0" presStyleCnt="2" custScaleX="186598"/>
      <dgm:spPr/>
      <dgm:t>
        <a:bodyPr/>
        <a:lstStyle/>
        <a:p>
          <a:endParaRPr lang="ru-RU"/>
        </a:p>
      </dgm:t>
    </dgm:pt>
    <dgm:pt modelId="{F03DDDFE-20E2-41A2-B918-60CA2FAC6293}" type="pres">
      <dgm:prSet presAssocID="{32082355-91CD-475E-8376-20F03A0F603B}" presName="rootConnector" presStyleLbl="node1" presStyleIdx="0" presStyleCnt="2"/>
      <dgm:spPr/>
      <dgm:t>
        <a:bodyPr/>
        <a:lstStyle/>
        <a:p>
          <a:endParaRPr lang="ru-RU"/>
        </a:p>
      </dgm:t>
    </dgm:pt>
    <dgm:pt modelId="{4D059552-5E98-4474-8208-EF6929EFFE9C}" type="pres">
      <dgm:prSet presAssocID="{32082355-91CD-475E-8376-20F03A0F603B}" presName="childShape" presStyleCnt="0"/>
      <dgm:spPr/>
      <dgm:t>
        <a:bodyPr/>
        <a:lstStyle/>
        <a:p>
          <a:endParaRPr lang="ru-RU"/>
        </a:p>
      </dgm:t>
    </dgm:pt>
    <dgm:pt modelId="{42DA15EB-5EE9-49F6-AFAC-F9D240D39795}" type="pres">
      <dgm:prSet presAssocID="{74BBA87C-FA73-4965-B85C-D68019660D61}" presName="Name13" presStyleLbl="parChTrans1D2" presStyleIdx="0" presStyleCnt="6"/>
      <dgm:spPr/>
      <dgm:t>
        <a:bodyPr/>
        <a:lstStyle/>
        <a:p>
          <a:endParaRPr lang="ru-RU"/>
        </a:p>
      </dgm:t>
    </dgm:pt>
    <dgm:pt modelId="{A58EC1F4-74FE-452D-B054-BD59F1FF4AC5}" type="pres">
      <dgm:prSet presAssocID="{3BC01F08-3D2D-4D06-B569-6D710404939B}" presName="childText" presStyleLbl="bgAcc1" presStyleIdx="0" presStyleCnt="6" custScaleX="157671" custScaleY="685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428360-8FC7-4F7F-9BBB-0D9A5C8BA041}" type="pres">
      <dgm:prSet presAssocID="{53544102-42AA-42E6-8E1C-04DF4F433E8D}" presName="Name13" presStyleLbl="parChTrans1D2" presStyleIdx="1" presStyleCnt="6"/>
      <dgm:spPr/>
      <dgm:t>
        <a:bodyPr/>
        <a:lstStyle/>
        <a:p>
          <a:endParaRPr lang="ru-RU"/>
        </a:p>
      </dgm:t>
    </dgm:pt>
    <dgm:pt modelId="{17894198-CC76-423D-BD6C-5B3BB22DE3E1}" type="pres">
      <dgm:prSet presAssocID="{24FF479D-0796-46C6-B56C-133B4338BAAC}" presName="childText" presStyleLbl="bgAcc1" presStyleIdx="1" presStyleCnt="6" custScaleX="158599" custScaleY="660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FEC946-448C-4190-AB6C-9F99DE9032F8}" type="pres">
      <dgm:prSet presAssocID="{FC20B3E2-7B25-4AC0-9D7E-8D2A3E357B7C}" presName="root" presStyleCnt="0"/>
      <dgm:spPr/>
      <dgm:t>
        <a:bodyPr/>
        <a:lstStyle/>
        <a:p>
          <a:endParaRPr lang="ru-RU"/>
        </a:p>
      </dgm:t>
    </dgm:pt>
    <dgm:pt modelId="{DEB1B40F-9FF7-454C-ADCC-847B3D616FFC}" type="pres">
      <dgm:prSet presAssocID="{FC20B3E2-7B25-4AC0-9D7E-8D2A3E357B7C}" presName="rootComposite" presStyleCnt="0"/>
      <dgm:spPr/>
      <dgm:t>
        <a:bodyPr/>
        <a:lstStyle/>
        <a:p>
          <a:endParaRPr lang="ru-RU"/>
        </a:p>
      </dgm:t>
    </dgm:pt>
    <dgm:pt modelId="{8F7E3D73-DC13-4EF5-9AFA-03863427E44E}" type="pres">
      <dgm:prSet presAssocID="{FC20B3E2-7B25-4AC0-9D7E-8D2A3E357B7C}" presName="rootText" presStyleLbl="node1" presStyleIdx="1" presStyleCnt="2" custScaleX="175232"/>
      <dgm:spPr/>
      <dgm:t>
        <a:bodyPr/>
        <a:lstStyle/>
        <a:p>
          <a:endParaRPr lang="ru-RU"/>
        </a:p>
      </dgm:t>
    </dgm:pt>
    <dgm:pt modelId="{A0FB93B1-D62D-4AFB-B526-688210CFDFE5}" type="pres">
      <dgm:prSet presAssocID="{FC20B3E2-7B25-4AC0-9D7E-8D2A3E357B7C}" presName="rootConnector" presStyleLbl="node1" presStyleIdx="1" presStyleCnt="2"/>
      <dgm:spPr/>
      <dgm:t>
        <a:bodyPr/>
        <a:lstStyle/>
        <a:p>
          <a:endParaRPr lang="ru-RU"/>
        </a:p>
      </dgm:t>
    </dgm:pt>
    <dgm:pt modelId="{566F67A7-D340-4C3C-BE47-E3590389E8C4}" type="pres">
      <dgm:prSet presAssocID="{FC20B3E2-7B25-4AC0-9D7E-8D2A3E357B7C}" presName="childShape" presStyleCnt="0"/>
      <dgm:spPr/>
      <dgm:t>
        <a:bodyPr/>
        <a:lstStyle/>
        <a:p>
          <a:endParaRPr lang="ru-RU"/>
        </a:p>
      </dgm:t>
    </dgm:pt>
    <dgm:pt modelId="{D2A6820E-3A6C-4DAD-8343-32F0C431555B}" type="pres">
      <dgm:prSet presAssocID="{D03F80CD-1DCD-4ADC-9DB4-C050318DF624}" presName="Name13" presStyleLbl="parChTrans1D2" presStyleIdx="2" presStyleCnt="6"/>
      <dgm:spPr/>
      <dgm:t>
        <a:bodyPr/>
        <a:lstStyle/>
        <a:p>
          <a:endParaRPr lang="ru-RU"/>
        </a:p>
      </dgm:t>
    </dgm:pt>
    <dgm:pt modelId="{9C042B41-6478-484D-A031-E657C419AAF0}" type="pres">
      <dgm:prSet presAssocID="{78D16F4D-A139-41D3-A5C4-B1F3E484BF34}" presName="childText" presStyleLbl="bgAcc1" presStyleIdx="2" presStyleCnt="6" custScaleX="161094" custScaleY="584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C317C9-F4FF-4D1E-AEB5-D1ED1E72E2AD}" type="pres">
      <dgm:prSet presAssocID="{ADBB5BFD-FBD5-44E1-AA22-F690F77331BD}" presName="Name13" presStyleLbl="parChTrans1D2" presStyleIdx="3" presStyleCnt="6"/>
      <dgm:spPr/>
      <dgm:t>
        <a:bodyPr/>
        <a:lstStyle/>
        <a:p>
          <a:endParaRPr lang="ru-RU"/>
        </a:p>
      </dgm:t>
    </dgm:pt>
    <dgm:pt modelId="{8C5C7826-D66B-48A7-B742-68252F67BABD}" type="pres">
      <dgm:prSet presAssocID="{7E4C22D6-6687-45EB-996E-288A2B5FF887}" presName="childText" presStyleLbl="bgAcc1" presStyleIdx="3" presStyleCnt="6" custScaleX="159338" custScaleY="867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950D24-0EA5-4DE9-B5D6-24183A6C676A}" type="pres">
      <dgm:prSet presAssocID="{68783686-CFF8-4193-B34F-BE5400ED7DD1}" presName="Name13" presStyleLbl="parChTrans1D2" presStyleIdx="4" presStyleCnt="6"/>
      <dgm:spPr/>
      <dgm:t>
        <a:bodyPr/>
        <a:lstStyle/>
        <a:p>
          <a:endParaRPr lang="ru-RU"/>
        </a:p>
      </dgm:t>
    </dgm:pt>
    <dgm:pt modelId="{1472D964-1316-49F7-A6B5-F33DA123C908}" type="pres">
      <dgm:prSet presAssocID="{1F344CD6-4A72-4B5C-8DE6-46A102803F4D}" presName="childText" presStyleLbl="bgAcc1" presStyleIdx="4" presStyleCnt="6" custScaleX="161431" custScaleY="76739" custLinFactNeighborX="-2447" custLinFactNeighborY="-89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A5F2A7-C3CF-4496-A693-4839E991CBCE}" type="pres">
      <dgm:prSet presAssocID="{42CFA5EF-8737-4E78-A583-20EB1C49678E}" presName="Name13" presStyleLbl="parChTrans1D2" presStyleIdx="5" presStyleCnt="6"/>
      <dgm:spPr/>
      <dgm:t>
        <a:bodyPr/>
        <a:lstStyle/>
        <a:p>
          <a:endParaRPr lang="ru-RU"/>
        </a:p>
      </dgm:t>
    </dgm:pt>
    <dgm:pt modelId="{307E5908-B494-4363-AC8D-B837E9E4C64B}" type="pres">
      <dgm:prSet presAssocID="{805BABBA-FBB2-4D53-95B7-1D92800EA7FB}" presName="childText" presStyleLbl="bgAcc1" presStyleIdx="5" presStyleCnt="6" custScaleX="160178" custScaleY="669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82E69E8-4015-4DF9-A6B8-944E28F9A24F}" srcId="{87EB3250-A491-4555-978D-AEA0C7DBA840}" destId="{32082355-91CD-475E-8376-20F03A0F603B}" srcOrd="0" destOrd="0" parTransId="{57ACE3A4-F4C0-4ED1-8912-22F4823C7716}" sibTransId="{4DCC4B4A-BA29-4B4C-91CB-D5F3A418A78B}"/>
    <dgm:cxn modelId="{093C93B1-B55A-4814-870F-5A6B178D0722}" type="presOf" srcId="{805BABBA-FBB2-4D53-95B7-1D92800EA7FB}" destId="{307E5908-B494-4363-AC8D-B837E9E4C64B}" srcOrd="0" destOrd="0" presId="urn:microsoft.com/office/officeart/2005/8/layout/hierarchy3"/>
    <dgm:cxn modelId="{5A157CBC-FBDE-4AE3-877E-42B53D2E1F08}" type="presOf" srcId="{42CFA5EF-8737-4E78-A583-20EB1C49678E}" destId="{EDA5F2A7-C3CF-4496-A693-4839E991CBCE}" srcOrd="0" destOrd="0" presId="urn:microsoft.com/office/officeart/2005/8/layout/hierarchy3"/>
    <dgm:cxn modelId="{7DA67F16-BA53-4532-86BB-3168E9370E7F}" type="presOf" srcId="{7E4C22D6-6687-45EB-996E-288A2B5FF887}" destId="{8C5C7826-D66B-48A7-B742-68252F67BABD}" srcOrd="0" destOrd="0" presId="urn:microsoft.com/office/officeart/2005/8/layout/hierarchy3"/>
    <dgm:cxn modelId="{ABC48195-FFFE-401D-B0E3-AEF8F87CF7A7}" type="presOf" srcId="{1F344CD6-4A72-4B5C-8DE6-46A102803F4D}" destId="{1472D964-1316-49F7-A6B5-F33DA123C908}" srcOrd="0" destOrd="0" presId="urn:microsoft.com/office/officeart/2005/8/layout/hierarchy3"/>
    <dgm:cxn modelId="{7CB48D40-4334-4C9A-9375-BCA7A0BF0979}" type="presOf" srcId="{74BBA87C-FA73-4965-B85C-D68019660D61}" destId="{42DA15EB-5EE9-49F6-AFAC-F9D240D39795}" srcOrd="0" destOrd="0" presId="urn:microsoft.com/office/officeart/2005/8/layout/hierarchy3"/>
    <dgm:cxn modelId="{FC64FB30-E518-4B82-9B47-60C1DDF7C5BA}" type="presOf" srcId="{32082355-91CD-475E-8376-20F03A0F603B}" destId="{F03DDDFE-20E2-41A2-B918-60CA2FAC6293}" srcOrd="1" destOrd="0" presId="urn:microsoft.com/office/officeart/2005/8/layout/hierarchy3"/>
    <dgm:cxn modelId="{C195A775-DC14-45D0-9596-AA2552C63FBF}" type="presOf" srcId="{ADBB5BFD-FBD5-44E1-AA22-F690F77331BD}" destId="{04C317C9-F4FF-4D1E-AEB5-D1ED1E72E2AD}" srcOrd="0" destOrd="0" presId="urn:microsoft.com/office/officeart/2005/8/layout/hierarchy3"/>
    <dgm:cxn modelId="{7C229386-A088-4A3E-8AE0-44F79504D02E}" srcId="{FC20B3E2-7B25-4AC0-9D7E-8D2A3E357B7C}" destId="{805BABBA-FBB2-4D53-95B7-1D92800EA7FB}" srcOrd="3" destOrd="0" parTransId="{42CFA5EF-8737-4E78-A583-20EB1C49678E}" sibTransId="{278A492B-0C89-4FC0-8DB5-6E57518CFE36}"/>
    <dgm:cxn modelId="{8AAF22A1-6FE9-403E-B6AD-C44E590F8A94}" type="presOf" srcId="{87EB3250-A491-4555-978D-AEA0C7DBA840}" destId="{EC65396C-471F-484E-94BA-B7554F6C0E01}" srcOrd="0" destOrd="0" presId="urn:microsoft.com/office/officeart/2005/8/layout/hierarchy3"/>
    <dgm:cxn modelId="{B364CFC1-080F-4299-8D56-2BD01A9FC821}" type="presOf" srcId="{3BC01F08-3D2D-4D06-B569-6D710404939B}" destId="{A58EC1F4-74FE-452D-B054-BD59F1FF4AC5}" srcOrd="0" destOrd="0" presId="urn:microsoft.com/office/officeart/2005/8/layout/hierarchy3"/>
    <dgm:cxn modelId="{87346BF1-13FF-468D-85BD-57D268CE7749}" srcId="{FC20B3E2-7B25-4AC0-9D7E-8D2A3E357B7C}" destId="{7E4C22D6-6687-45EB-996E-288A2B5FF887}" srcOrd="1" destOrd="0" parTransId="{ADBB5BFD-FBD5-44E1-AA22-F690F77331BD}" sibTransId="{ECBCDBB9-3384-4DB3-B9FA-ED346FD027DE}"/>
    <dgm:cxn modelId="{FAC70600-6D0D-4324-B9AE-A41BBCAD1F12}" type="presOf" srcId="{78D16F4D-A139-41D3-A5C4-B1F3E484BF34}" destId="{9C042B41-6478-484D-A031-E657C419AAF0}" srcOrd="0" destOrd="0" presId="urn:microsoft.com/office/officeart/2005/8/layout/hierarchy3"/>
    <dgm:cxn modelId="{9E0EC333-992B-4B1E-9FA2-C1E3C2E18A7B}" type="presOf" srcId="{32082355-91CD-475E-8376-20F03A0F603B}" destId="{6F523E8D-A0C9-4E05-BB2C-A5F371367661}" srcOrd="0" destOrd="0" presId="urn:microsoft.com/office/officeart/2005/8/layout/hierarchy3"/>
    <dgm:cxn modelId="{68191C9C-E7BC-4400-9367-AB5D9017E80A}" srcId="{32082355-91CD-475E-8376-20F03A0F603B}" destId="{24FF479D-0796-46C6-B56C-133B4338BAAC}" srcOrd="1" destOrd="0" parTransId="{53544102-42AA-42E6-8E1C-04DF4F433E8D}" sibTransId="{385AFBF3-9A12-4B6E-B2E8-54DB9C87BF6F}"/>
    <dgm:cxn modelId="{2ECF240E-ACA5-4661-B5FA-2EAD5BE44224}" type="presOf" srcId="{FC20B3E2-7B25-4AC0-9D7E-8D2A3E357B7C}" destId="{8F7E3D73-DC13-4EF5-9AFA-03863427E44E}" srcOrd="0" destOrd="0" presId="urn:microsoft.com/office/officeart/2005/8/layout/hierarchy3"/>
    <dgm:cxn modelId="{036074D5-E5E5-4B83-B19A-CFAEAF1CAF71}" type="presOf" srcId="{53544102-42AA-42E6-8E1C-04DF4F433E8D}" destId="{B7428360-8FC7-4F7F-9BBB-0D9A5C8BA041}" srcOrd="0" destOrd="0" presId="urn:microsoft.com/office/officeart/2005/8/layout/hierarchy3"/>
    <dgm:cxn modelId="{94FCA7BA-DC3E-4868-B6E2-C1808771DF21}" srcId="{87EB3250-A491-4555-978D-AEA0C7DBA840}" destId="{FC20B3E2-7B25-4AC0-9D7E-8D2A3E357B7C}" srcOrd="1" destOrd="0" parTransId="{BBB908A1-EF50-4F4B-AD79-CC8F2AB0D4B2}" sibTransId="{D4667DC2-98CE-4E43-99F2-1D52A629E0D6}"/>
    <dgm:cxn modelId="{4D179FF8-CDFE-4B43-A86A-95D6A26A6491}" type="presOf" srcId="{D03F80CD-1DCD-4ADC-9DB4-C050318DF624}" destId="{D2A6820E-3A6C-4DAD-8343-32F0C431555B}" srcOrd="0" destOrd="0" presId="urn:microsoft.com/office/officeart/2005/8/layout/hierarchy3"/>
    <dgm:cxn modelId="{2139077B-3CBE-45FD-A1F1-AF3E3FF0AF0C}" srcId="{FC20B3E2-7B25-4AC0-9D7E-8D2A3E357B7C}" destId="{78D16F4D-A139-41D3-A5C4-B1F3E484BF34}" srcOrd="0" destOrd="0" parTransId="{D03F80CD-1DCD-4ADC-9DB4-C050318DF624}" sibTransId="{73BFAB24-ADC0-41A4-B52F-86F721710AA0}"/>
    <dgm:cxn modelId="{E9348ABB-625F-42FE-A45A-32E7330B600B}" type="presOf" srcId="{FC20B3E2-7B25-4AC0-9D7E-8D2A3E357B7C}" destId="{A0FB93B1-D62D-4AFB-B526-688210CFDFE5}" srcOrd="1" destOrd="0" presId="urn:microsoft.com/office/officeart/2005/8/layout/hierarchy3"/>
    <dgm:cxn modelId="{8C536A99-64B2-4ECB-AD4B-9CC999A29ADD}" srcId="{FC20B3E2-7B25-4AC0-9D7E-8D2A3E357B7C}" destId="{1F344CD6-4A72-4B5C-8DE6-46A102803F4D}" srcOrd="2" destOrd="0" parTransId="{68783686-CFF8-4193-B34F-BE5400ED7DD1}" sibTransId="{09EB27DF-7E20-45F0-A4BB-F62E4DD1FD9B}"/>
    <dgm:cxn modelId="{3C456D01-2AB0-42F2-8528-EAE4E22F29EA}" type="presOf" srcId="{68783686-CFF8-4193-B34F-BE5400ED7DD1}" destId="{3E950D24-0EA5-4DE9-B5D6-24183A6C676A}" srcOrd="0" destOrd="0" presId="urn:microsoft.com/office/officeart/2005/8/layout/hierarchy3"/>
    <dgm:cxn modelId="{555F6BF8-7619-41BC-B836-EA84D6AD6709}" srcId="{32082355-91CD-475E-8376-20F03A0F603B}" destId="{3BC01F08-3D2D-4D06-B569-6D710404939B}" srcOrd="0" destOrd="0" parTransId="{74BBA87C-FA73-4965-B85C-D68019660D61}" sibTransId="{8073AA45-572E-40B3-B9AC-17484D25D2CC}"/>
    <dgm:cxn modelId="{44F458E2-5634-436C-BD6A-1302ECDABDB7}" type="presOf" srcId="{24FF479D-0796-46C6-B56C-133B4338BAAC}" destId="{17894198-CC76-423D-BD6C-5B3BB22DE3E1}" srcOrd="0" destOrd="0" presId="urn:microsoft.com/office/officeart/2005/8/layout/hierarchy3"/>
    <dgm:cxn modelId="{046920CD-245F-4394-B5B2-67ABAC719480}" type="presParOf" srcId="{EC65396C-471F-484E-94BA-B7554F6C0E01}" destId="{F6822ED3-39B5-4517-A2AB-886674267610}" srcOrd="0" destOrd="0" presId="urn:microsoft.com/office/officeart/2005/8/layout/hierarchy3"/>
    <dgm:cxn modelId="{83C38251-DE73-468D-A049-4D3D765FF7B2}" type="presParOf" srcId="{F6822ED3-39B5-4517-A2AB-886674267610}" destId="{6744F9C7-9CF2-48E4-ACD4-CACB22CBEDC0}" srcOrd="0" destOrd="0" presId="urn:microsoft.com/office/officeart/2005/8/layout/hierarchy3"/>
    <dgm:cxn modelId="{126F8500-7376-4BA7-AEDF-7261581B49AB}" type="presParOf" srcId="{6744F9C7-9CF2-48E4-ACD4-CACB22CBEDC0}" destId="{6F523E8D-A0C9-4E05-BB2C-A5F371367661}" srcOrd="0" destOrd="0" presId="urn:microsoft.com/office/officeart/2005/8/layout/hierarchy3"/>
    <dgm:cxn modelId="{24B34312-9CD2-425D-9C59-6EF185F22CA4}" type="presParOf" srcId="{6744F9C7-9CF2-48E4-ACD4-CACB22CBEDC0}" destId="{F03DDDFE-20E2-41A2-B918-60CA2FAC6293}" srcOrd="1" destOrd="0" presId="urn:microsoft.com/office/officeart/2005/8/layout/hierarchy3"/>
    <dgm:cxn modelId="{2A822EBE-8989-44D7-9348-C649433FBC8E}" type="presParOf" srcId="{F6822ED3-39B5-4517-A2AB-886674267610}" destId="{4D059552-5E98-4474-8208-EF6929EFFE9C}" srcOrd="1" destOrd="0" presId="urn:microsoft.com/office/officeart/2005/8/layout/hierarchy3"/>
    <dgm:cxn modelId="{EEFE3DE1-1799-4076-9211-60E31BEF95A7}" type="presParOf" srcId="{4D059552-5E98-4474-8208-EF6929EFFE9C}" destId="{42DA15EB-5EE9-49F6-AFAC-F9D240D39795}" srcOrd="0" destOrd="0" presId="urn:microsoft.com/office/officeart/2005/8/layout/hierarchy3"/>
    <dgm:cxn modelId="{BA0FE567-223F-4BC5-BA8C-C225FA4707FA}" type="presParOf" srcId="{4D059552-5E98-4474-8208-EF6929EFFE9C}" destId="{A58EC1F4-74FE-452D-B054-BD59F1FF4AC5}" srcOrd="1" destOrd="0" presId="urn:microsoft.com/office/officeart/2005/8/layout/hierarchy3"/>
    <dgm:cxn modelId="{B8ABA152-DE66-4281-952A-5631C4FC0D9F}" type="presParOf" srcId="{4D059552-5E98-4474-8208-EF6929EFFE9C}" destId="{B7428360-8FC7-4F7F-9BBB-0D9A5C8BA041}" srcOrd="2" destOrd="0" presId="urn:microsoft.com/office/officeart/2005/8/layout/hierarchy3"/>
    <dgm:cxn modelId="{B356103A-BCC9-4AE5-BA53-DA93D7C9A16A}" type="presParOf" srcId="{4D059552-5E98-4474-8208-EF6929EFFE9C}" destId="{17894198-CC76-423D-BD6C-5B3BB22DE3E1}" srcOrd="3" destOrd="0" presId="urn:microsoft.com/office/officeart/2005/8/layout/hierarchy3"/>
    <dgm:cxn modelId="{2649C25C-2426-479A-BFC0-8F2DD4AC5106}" type="presParOf" srcId="{EC65396C-471F-484E-94BA-B7554F6C0E01}" destId="{64FEC946-448C-4190-AB6C-9F99DE9032F8}" srcOrd="1" destOrd="0" presId="urn:microsoft.com/office/officeart/2005/8/layout/hierarchy3"/>
    <dgm:cxn modelId="{0B029B97-F2D7-4316-98A2-C2041C11BA58}" type="presParOf" srcId="{64FEC946-448C-4190-AB6C-9F99DE9032F8}" destId="{DEB1B40F-9FF7-454C-ADCC-847B3D616FFC}" srcOrd="0" destOrd="0" presId="urn:microsoft.com/office/officeart/2005/8/layout/hierarchy3"/>
    <dgm:cxn modelId="{6D519736-B681-4333-B6B4-5F03AF2FA20B}" type="presParOf" srcId="{DEB1B40F-9FF7-454C-ADCC-847B3D616FFC}" destId="{8F7E3D73-DC13-4EF5-9AFA-03863427E44E}" srcOrd="0" destOrd="0" presId="urn:microsoft.com/office/officeart/2005/8/layout/hierarchy3"/>
    <dgm:cxn modelId="{ABDEDE9E-F3C9-48FF-8AEA-5D0EB3491B00}" type="presParOf" srcId="{DEB1B40F-9FF7-454C-ADCC-847B3D616FFC}" destId="{A0FB93B1-D62D-4AFB-B526-688210CFDFE5}" srcOrd="1" destOrd="0" presId="urn:microsoft.com/office/officeart/2005/8/layout/hierarchy3"/>
    <dgm:cxn modelId="{0873449D-8898-485A-87C6-07F5D9273E3C}" type="presParOf" srcId="{64FEC946-448C-4190-AB6C-9F99DE9032F8}" destId="{566F67A7-D340-4C3C-BE47-E3590389E8C4}" srcOrd="1" destOrd="0" presId="urn:microsoft.com/office/officeart/2005/8/layout/hierarchy3"/>
    <dgm:cxn modelId="{1F16D4D4-49E6-4598-874F-3998BE55DCB6}" type="presParOf" srcId="{566F67A7-D340-4C3C-BE47-E3590389E8C4}" destId="{D2A6820E-3A6C-4DAD-8343-32F0C431555B}" srcOrd="0" destOrd="0" presId="urn:microsoft.com/office/officeart/2005/8/layout/hierarchy3"/>
    <dgm:cxn modelId="{C2E53D2F-9E39-4592-8D7F-391CBB1F5354}" type="presParOf" srcId="{566F67A7-D340-4C3C-BE47-E3590389E8C4}" destId="{9C042B41-6478-484D-A031-E657C419AAF0}" srcOrd="1" destOrd="0" presId="urn:microsoft.com/office/officeart/2005/8/layout/hierarchy3"/>
    <dgm:cxn modelId="{56060D73-CC15-480A-8199-87A46093B760}" type="presParOf" srcId="{566F67A7-D340-4C3C-BE47-E3590389E8C4}" destId="{04C317C9-F4FF-4D1E-AEB5-D1ED1E72E2AD}" srcOrd="2" destOrd="0" presId="urn:microsoft.com/office/officeart/2005/8/layout/hierarchy3"/>
    <dgm:cxn modelId="{2B4A155E-68CA-4D7D-9C6E-976B4F6DEEB5}" type="presParOf" srcId="{566F67A7-D340-4C3C-BE47-E3590389E8C4}" destId="{8C5C7826-D66B-48A7-B742-68252F67BABD}" srcOrd="3" destOrd="0" presId="urn:microsoft.com/office/officeart/2005/8/layout/hierarchy3"/>
    <dgm:cxn modelId="{125EFE5C-1CB4-47F6-9E21-353B244B9201}" type="presParOf" srcId="{566F67A7-D340-4C3C-BE47-E3590389E8C4}" destId="{3E950D24-0EA5-4DE9-B5D6-24183A6C676A}" srcOrd="4" destOrd="0" presId="urn:microsoft.com/office/officeart/2005/8/layout/hierarchy3"/>
    <dgm:cxn modelId="{828DA7AB-94F3-4B2A-B06A-57BCC3E5D197}" type="presParOf" srcId="{566F67A7-D340-4C3C-BE47-E3590389E8C4}" destId="{1472D964-1316-49F7-A6B5-F33DA123C908}" srcOrd="5" destOrd="0" presId="urn:microsoft.com/office/officeart/2005/8/layout/hierarchy3"/>
    <dgm:cxn modelId="{76F9F2A6-1B1A-47D0-BA9F-E6E6AF91CF31}" type="presParOf" srcId="{566F67A7-D340-4C3C-BE47-E3590389E8C4}" destId="{EDA5F2A7-C3CF-4496-A693-4839E991CBCE}" srcOrd="6" destOrd="0" presId="urn:microsoft.com/office/officeart/2005/8/layout/hierarchy3"/>
    <dgm:cxn modelId="{8891ED3C-1811-4DCC-9728-DE792C4C16F1}" type="presParOf" srcId="{566F67A7-D340-4C3C-BE47-E3590389E8C4}" destId="{307E5908-B494-4363-AC8D-B837E9E4C64B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523E8D-A0C9-4E05-BB2C-A5F371367661}">
      <dsp:nvSpPr>
        <dsp:cNvPr id="0" name=""/>
        <dsp:cNvSpPr/>
      </dsp:nvSpPr>
      <dsp:spPr>
        <a:xfrm>
          <a:off x="3424" y="202430"/>
          <a:ext cx="4050483" cy="10853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alpha val="9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solidFill>
            <a:schemeClr val="tx1">
              <a:lumMod val="95000"/>
              <a:lumOff val="5000"/>
            </a:schemeClr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solidFill>
                <a:schemeClr val="tx1"/>
              </a:solidFill>
            </a:rPr>
            <a:t>Формы ГЧП</a:t>
          </a:r>
          <a:endParaRPr lang="ru-RU" sz="2600" kern="1200" dirty="0">
            <a:solidFill>
              <a:schemeClr val="tx1"/>
            </a:solidFill>
          </a:endParaRPr>
        </a:p>
      </dsp:txBody>
      <dsp:txXfrm>
        <a:off x="35213" y="234219"/>
        <a:ext cx="3986905" cy="1021772"/>
      </dsp:txXfrm>
    </dsp:sp>
    <dsp:sp modelId="{42DA15EB-5EE9-49F6-AFAC-F9D240D39795}">
      <dsp:nvSpPr>
        <dsp:cNvPr id="0" name=""/>
        <dsp:cNvSpPr/>
      </dsp:nvSpPr>
      <dsp:spPr>
        <a:xfrm>
          <a:off x="408473" y="1287781"/>
          <a:ext cx="405048" cy="6431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3124"/>
              </a:lnTo>
              <a:lnTo>
                <a:pt x="405048" y="643124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8EC1F4-74FE-452D-B054-BD59F1FF4AC5}">
      <dsp:nvSpPr>
        <dsp:cNvPr id="0" name=""/>
        <dsp:cNvSpPr/>
      </dsp:nvSpPr>
      <dsp:spPr>
        <a:xfrm>
          <a:off x="813521" y="1559118"/>
          <a:ext cx="2738052" cy="743573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635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Соглашение о ГЧП, МЧП (224-ФЗ)</a:t>
          </a:r>
          <a:endParaRPr lang="ru-RU" sz="1300" kern="1200" dirty="0"/>
        </a:p>
      </dsp:txBody>
      <dsp:txXfrm>
        <a:off x="835300" y="1580897"/>
        <a:ext cx="2694494" cy="700015"/>
      </dsp:txXfrm>
    </dsp:sp>
    <dsp:sp modelId="{B7428360-8FC7-4F7F-9BBB-0D9A5C8BA041}">
      <dsp:nvSpPr>
        <dsp:cNvPr id="0" name=""/>
        <dsp:cNvSpPr/>
      </dsp:nvSpPr>
      <dsp:spPr>
        <a:xfrm>
          <a:off x="408473" y="1287781"/>
          <a:ext cx="405048" cy="16446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4609"/>
              </a:lnTo>
              <a:lnTo>
                <a:pt x="405048" y="1644609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894198-CC76-423D-BD6C-5B3BB22DE3E1}">
      <dsp:nvSpPr>
        <dsp:cNvPr id="0" name=""/>
        <dsp:cNvSpPr/>
      </dsp:nvSpPr>
      <dsp:spPr>
        <a:xfrm>
          <a:off x="813521" y="2574029"/>
          <a:ext cx="2754167" cy="716721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6350" cap="flat" cmpd="sng" algn="ctr">
          <a:solidFill>
            <a:schemeClr val="accent6">
              <a:alpha val="90000"/>
              <a:hueOff val="0"/>
              <a:satOff val="0"/>
              <a:lumOff val="0"/>
              <a:alphaOff val="-800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Концессионное соглашение (115-ФЗ)</a:t>
          </a:r>
          <a:endParaRPr lang="ru-RU" sz="1300" kern="1200" dirty="0"/>
        </a:p>
      </dsp:txBody>
      <dsp:txXfrm>
        <a:off x="834513" y="2595021"/>
        <a:ext cx="2712183" cy="674737"/>
      </dsp:txXfrm>
    </dsp:sp>
    <dsp:sp modelId="{8F7E3D73-DC13-4EF5-9AFA-03863427E44E}">
      <dsp:nvSpPr>
        <dsp:cNvPr id="0" name=""/>
        <dsp:cNvSpPr/>
      </dsp:nvSpPr>
      <dsp:spPr>
        <a:xfrm>
          <a:off x="4596583" y="202430"/>
          <a:ext cx="3803762" cy="1085350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>
          <a:solidFill>
            <a:schemeClr val="tx1"/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solidFill>
                <a:srgbClr val="003300"/>
              </a:solidFill>
            </a:rPr>
            <a:t>Иные договорные формы реализации проектов</a:t>
          </a:r>
          <a:endParaRPr lang="ru-RU" sz="2600" kern="1200" dirty="0">
            <a:solidFill>
              <a:srgbClr val="003300"/>
            </a:solidFill>
          </a:endParaRPr>
        </a:p>
      </dsp:txBody>
      <dsp:txXfrm>
        <a:off x="4628372" y="234219"/>
        <a:ext cx="3740184" cy="1021772"/>
      </dsp:txXfrm>
    </dsp:sp>
    <dsp:sp modelId="{D2A6820E-3A6C-4DAD-8343-32F0C431555B}">
      <dsp:nvSpPr>
        <dsp:cNvPr id="0" name=""/>
        <dsp:cNvSpPr/>
      </dsp:nvSpPr>
      <dsp:spPr>
        <a:xfrm>
          <a:off x="4976960" y="1287781"/>
          <a:ext cx="380376" cy="5886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8694"/>
              </a:lnTo>
              <a:lnTo>
                <a:pt x="380376" y="588694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042B41-6478-484D-A031-E657C419AAF0}">
      <dsp:nvSpPr>
        <dsp:cNvPr id="0" name=""/>
        <dsp:cNvSpPr/>
      </dsp:nvSpPr>
      <dsp:spPr>
        <a:xfrm>
          <a:off x="5357336" y="1559118"/>
          <a:ext cx="2797494" cy="634712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6350" cap="flat" cmpd="sng" algn="ctr">
          <a:solidFill>
            <a:schemeClr val="accent6">
              <a:alpha val="90000"/>
              <a:hueOff val="0"/>
              <a:satOff val="0"/>
              <a:lumOff val="0"/>
              <a:alphaOff val="-1600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Контракт жизненного цикла,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Офсетный контракт (44-ФЗ)</a:t>
          </a:r>
          <a:endParaRPr lang="ru-RU" sz="1300" kern="1200" dirty="0"/>
        </a:p>
      </dsp:txBody>
      <dsp:txXfrm>
        <a:off x="5375926" y="1577708"/>
        <a:ext cx="2760314" cy="597532"/>
      </dsp:txXfrm>
    </dsp:sp>
    <dsp:sp modelId="{04C317C9-F4FF-4D1E-AEB5-D1ED1E72E2AD}">
      <dsp:nvSpPr>
        <dsp:cNvPr id="0" name=""/>
        <dsp:cNvSpPr/>
      </dsp:nvSpPr>
      <dsp:spPr>
        <a:xfrm>
          <a:off x="4976960" y="1287781"/>
          <a:ext cx="380376" cy="16478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7887"/>
              </a:lnTo>
              <a:lnTo>
                <a:pt x="380376" y="1647887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5C7826-D66B-48A7-B742-68252F67BABD}">
      <dsp:nvSpPr>
        <dsp:cNvPr id="0" name=""/>
        <dsp:cNvSpPr/>
      </dsp:nvSpPr>
      <dsp:spPr>
        <a:xfrm>
          <a:off x="5357336" y="2465169"/>
          <a:ext cx="2767000" cy="940998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6350" cap="flat" cmpd="sng" algn="ctr">
          <a:solidFill>
            <a:schemeClr val="accent6">
              <a:alpha val="90000"/>
              <a:hueOff val="0"/>
              <a:satOff val="0"/>
              <a:lumOff val="0"/>
              <a:alphaOff val="-2400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Договор аренды гос. имущества с инвестиционными обязательствами арендатора (ГК РФ, 135-ФЗ)</a:t>
          </a:r>
          <a:endParaRPr lang="ru-RU" sz="1300" kern="1200" dirty="0"/>
        </a:p>
      </dsp:txBody>
      <dsp:txXfrm>
        <a:off x="5384897" y="2492730"/>
        <a:ext cx="2711878" cy="885876"/>
      </dsp:txXfrm>
    </dsp:sp>
    <dsp:sp modelId="{3E950D24-0EA5-4DE9-B5D6-24183A6C676A}">
      <dsp:nvSpPr>
        <dsp:cNvPr id="0" name=""/>
        <dsp:cNvSpPr/>
      </dsp:nvSpPr>
      <dsp:spPr>
        <a:xfrm>
          <a:off x="4976960" y="1287781"/>
          <a:ext cx="337882" cy="27087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08746"/>
              </a:lnTo>
              <a:lnTo>
                <a:pt x="337882" y="2708746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72D964-1316-49F7-A6B5-F33DA123C908}">
      <dsp:nvSpPr>
        <dsp:cNvPr id="0" name=""/>
        <dsp:cNvSpPr/>
      </dsp:nvSpPr>
      <dsp:spPr>
        <a:xfrm>
          <a:off x="5314842" y="3580084"/>
          <a:ext cx="2803346" cy="832886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6350" cap="flat" cmpd="sng" algn="ctr">
          <a:solidFill>
            <a:schemeClr val="accent6">
              <a:alpha val="90000"/>
              <a:hueOff val="0"/>
              <a:satOff val="0"/>
              <a:lumOff val="0"/>
              <a:alphaOff val="-3200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Долгосрочный договор на оказание работ, услуг отдельными видами юр. лиц с инвестиционными обязательствами (223-ФЗ)</a:t>
          </a:r>
          <a:endParaRPr lang="ru-RU" sz="1300" kern="1200" dirty="0"/>
        </a:p>
      </dsp:txBody>
      <dsp:txXfrm>
        <a:off x="5339236" y="3604478"/>
        <a:ext cx="2754558" cy="784098"/>
      </dsp:txXfrm>
    </dsp:sp>
    <dsp:sp modelId="{EDA5F2A7-C3CF-4496-A693-4839E991CBCE}">
      <dsp:nvSpPr>
        <dsp:cNvPr id="0" name=""/>
        <dsp:cNvSpPr/>
      </dsp:nvSpPr>
      <dsp:spPr>
        <a:xfrm>
          <a:off x="4976960" y="1287781"/>
          <a:ext cx="380376" cy="38571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57155"/>
              </a:lnTo>
              <a:lnTo>
                <a:pt x="380376" y="3857155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7E5908-B494-4363-AC8D-B837E9E4C64B}">
      <dsp:nvSpPr>
        <dsp:cNvPr id="0" name=""/>
        <dsp:cNvSpPr/>
      </dsp:nvSpPr>
      <dsp:spPr>
        <a:xfrm>
          <a:off x="5357336" y="4781730"/>
          <a:ext cx="2781587" cy="726414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6350" cap="flat" cmpd="sng" algn="ctr">
          <a:solidFill>
            <a:schemeClr val="accent6">
              <a:alpha val="90000"/>
              <a:hueOff val="0"/>
              <a:satOff val="0"/>
              <a:lumOff val="0"/>
              <a:alphaOff val="-4000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Создание СПК с государственным и частным капиталом (ГК РФ, БК РФ)</a:t>
          </a:r>
          <a:endParaRPr lang="ru-RU" sz="1300" kern="1200" dirty="0"/>
        </a:p>
      </dsp:txBody>
      <dsp:txXfrm>
        <a:off x="5378612" y="4803006"/>
        <a:ext cx="2739035" cy="6838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EA8AC6-BE70-4E42-AF98-C8149C9064CD}" type="datetimeFigureOut">
              <a:rPr lang="ru-RU" smtClean="0"/>
              <a:t>21.12.2018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AEA72D-940E-40ED-AAF2-21B4644051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5043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22313" indent="-277813" defTabSz="917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12838" indent="-222250" defTabSz="917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57338" indent="-222250" defTabSz="917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03425" indent="-222250" defTabSz="917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0625" indent="-22225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17825" indent="-22225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75025" indent="-22225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32225" indent="-22225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B83C686-90CC-47A7-9D62-902F18C87046}" type="slidenum">
              <a:rPr lang="ru-RU" altLang="ru-RU"/>
              <a:pPr/>
              <a:t>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83146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F0E8-4A10-4198-B31C-3B1104C2858F}" type="datetimeFigureOut">
              <a:rPr lang="ru-RU" smtClean="0"/>
              <a:t>21.12.2018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BB7E-B219-45DC-A289-65E3A358F8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6283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F0E8-4A10-4198-B31C-3B1104C2858F}" type="datetimeFigureOut">
              <a:rPr lang="ru-RU" smtClean="0"/>
              <a:t>21.12.2018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BB7E-B219-45DC-A289-65E3A358F8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3237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F0E8-4A10-4198-B31C-3B1104C2858F}" type="datetimeFigureOut">
              <a:rPr lang="ru-RU" smtClean="0"/>
              <a:t>21.12.2018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BB7E-B219-45DC-A289-65E3A358F8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8939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F0E8-4A10-4198-B31C-3B1104C2858F}" type="datetimeFigureOut">
              <a:rPr lang="ru-RU" smtClean="0"/>
              <a:t>21.12.2018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BB7E-B219-45DC-A289-65E3A358F8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893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F0E8-4A10-4198-B31C-3B1104C2858F}" type="datetimeFigureOut">
              <a:rPr lang="ru-RU" smtClean="0"/>
              <a:t>21.12.2018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BB7E-B219-45DC-A289-65E3A358F8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7268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F0E8-4A10-4198-B31C-3B1104C2858F}" type="datetimeFigureOut">
              <a:rPr lang="ru-RU" smtClean="0"/>
              <a:t>21.12.2018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BB7E-B219-45DC-A289-65E3A358F8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7573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F0E8-4A10-4198-B31C-3B1104C2858F}" type="datetimeFigureOut">
              <a:rPr lang="ru-RU" smtClean="0"/>
              <a:t>21.12.2018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BB7E-B219-45DC-A289-65E3A358F8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134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F0E8-4A10-4198-B31C-3B1104C2858F}" type="datetimeFigureOut">
              <a:rPr lang="ru-RU" smtClean="0"/>
              <a:t>21.12.2018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BB7E-B219-45DC-A289-65E3A358F8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8954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F0E8-4A10-4198-B31C-3B1104C2858F}" type="datetimeFigureOut">
              <a:rPr lang="ru-RU" smtClean="0"/>
              <a:t>21.12.2018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BB7E-B219-45DC-A289-65E3A358F8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1099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F0E8-4A10-4198-B31C-3B1104C2858F}" type="datetimeFigureOut">
              <a:rPr lang="ru-RU" smtClean="0"/>
              <a:t>21.12.2018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BB7E-B219-45DC-A289-65E3A358F8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1878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F0E8-4A10-4198-B31C-3B1104C2858F}" type="datetimeFigureOut">
              <a:rPr lang="ru-RU" smtClean="0"/>
              <a:t>21.12.2018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BB7E-B219-45DC-A289-65E3A358F8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0561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0F0E8-4A10-4198-B31C-3B1104C2858F}" type="datetimeFigureOut">
              <a:rPr lang="ru-RU" smtClean="0"/>
              <a:t>21.12.2018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ABB7E-B219-45DC-A289-65E3A358F8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111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2.jpeg"/><Relationship Id="rId9" Type="http://schemas.microsoft.com/office/2007/relationships/diagramDrawing" Target="../diagrams/drawin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722" y="4135796"/>
            <a:ext cx="3107093" cy="26377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9939" name="Номер слайда 2"/>
          <p:cNvSpPr>
            <a:spLocks noGrp="1"/>
          </p:cNvSpPr>
          <p:nvPr>
            <p:ph type="sldNum" sz="quarter" idx="12"/>
          </p:nvPr>
        </p:nvSpPr>
        <p:spPr bwMode="auto">
          <a:xfrm>
            <a:off x="9929813" y="6257925"/>
            <a:ext cx="641350" cy="5159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1258BC5-CC26-4F56-88EF-FC8B0458E6E1}" type="slidenum">
              <a:rPr lang="en-US" altLang="ru-RU" sz="2400">
                <a:solidFill>
                  <a:srgbClr val="548235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ru-RU" sz="2400">
              <a:solidFill>
                <a:srgbClr val="548235"/>
              </a:solidFill>
              <a:latin typeface="Calibri" panose="020F0502020204030204" pitchFamily="34" charset="0"/>
            </a:endParaRPr>
          </a:p>
        </p:txBody>
      </p:sp>
      <p:sp>
        <p:nvSpPr>
          <p:cNvPr id="5" name="Прямоугольник с двумя скругленными соседними углами 4"/>
          <p:cNvSpPr/>
          <p:nvPr/>
        </p:nvSpPr>
        <p:spPr>
          <a:xfrm rot="5400000">
            <a:off x="4670425" y="-3127375"/>
            <a:ext cx="914400" cy="7181850"/>
          </a:xfrm>
          <a:prstGeom prst="round2SameRect">
            <a:avLst/>
          </a:prstGeom>
          <a:solidFill>
            <a:srgbClr val="88C858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39941" name="Прямоугольник 54"/>
          <p:cNvSpPr>
            <a:spLocks noChangeArrowheads="1"/>
          </p:cNvSpPr>
          <p:nvPr/>
        </p:nvSpPr>
        <p:spPr bwMode="auto">
          <a:xfrm>
            <a:off x="1404938" y="-4763"/>
            <a:ext cx="7300913" cy="1016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3000" b="1">
                <a:solidFill>
                  <a:srgbClr val="FFFFFF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Организационно-правовые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3000" b="1">
                <a:solidFill>
                  <a:srgbClr val="FFFFFF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формы ГЧП</a:t>
            </a:r>
          </a:p>
        </p:txBody>
      </p:sp>
      <p:pic>
        <p:nvPicPr>
          <p:cNvPr id="39942" name="Picture 2" descr="http://saratov.gov.ru/upload/iblock/91f/gchp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5850" y="-4763"/>
            <a:ext cx="1962150" cy="103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Схема 3"/>
          <p:cNvGraphicFramePr/>
          <p:nvPr/>
        </p:nvGraphicFramePr>
        <p:xfrm>
          <a:off x="1846209" y="903544"/>
          <a:ext cx="8403771" cy="5710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47827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</Words>
  <Application>Microsoft Office PowerPoint</Application>
  <PresentationFormat>Широкоэкранный</PresentationFormat>
  <Paragraphs>13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Брынцева Елена Анатольевна</dc:creator>
  <cp:lastModifiedBy>Брынцева Елена Анатольевна</cp:lastModifiedBy>
  <cp:revision>1</cp:revision>
  <dcterms:created xsi:type="dcterms:W3CDTF">2018-12-21T14:35:42Z</dcterms:created>
  <dcterms:modified xsi:type="dcterms:W3CDTF">2018-12-21T14:35:52Z</dcterms:modified>
</cp:coreProperties>
</file>